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8" d="100"/>
          <a:sy n="98" d="100"/>
        </p:scale>
        <p:origin x="1064" y="-1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5651-HaywoodAcademy" userId="1306f05a-d318-4a59-863c-cb81bec46cd5" providerId="ADAL" clId="{F7450A09-EA53-4694-ACAC-1810FF4FDCD5}"/>
    <pc:docChg chg="custSel modSld">
      <pc:chgData name="5651-HaywoodAcademy" userId="1306f05a-d318-4a59-863c-cb81bec46cd5" providerId="ADAL" clId="{F7450A09-EA53-4694-ACAC-1810FF4FDCD5}" dt="2026-09-01T11:21:39.419" v="335" actId="115"/>
      <pc:docMkLst>
        <pc:docMk/>
      </pc:docMkLst>
      <pc:sldChg chg="modSp mod">
        <pc:chgData name="5651-HaywoodAcademy" userId="1306f05a-d318-4a59-863c-cb81bec46cd5" providerId="ADAL" clId="{F7450A09-EA53-4694-ACAC-1810FF4FDCD5}" dt="2026-09-01T11:21:39.419" v="335" actId="115"/>
        <pc:sldMkLst>
          <pc:docMk/>
          <pc:sldMk cId="0" sldId="270"/>
        </pc:sldMkLst>
        <pc:spChg chg="mod">
          <ac:chgData name="5651-HaywoodAcademy" userId="1306f05a-d318-4a59-863c-cb81bec46cd5" providerId="ADAL" clId="{F7450A09-EA53-4694-ACAC-1810FF4FDCD5}" dt="2026-09-01T11:21:39.419" v="335" actId="115"/>
          <ac:spMkLst>
            <pc:docMk/>
            <pc:sldMk cId="0" sldId="270"/>
            <ac:spMk id="6" creationId="{A2928837-D566-4B15-6FBB-ECB313A89F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5458-AE55-9ABE-E06F-E6785B3DDAA0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14350" y="1621194"/>
            <a:ext cx="5829300" cy="3448760"/>
          </a:xfrm>
        </p:spPr>
        <p:txBody>
          <a:bodyPr anchor="b" anchorCtr="1"/>
          <a:lstStyle>
            <a:lvl1pPr algn="ctr">
              <a:defRPr sz="45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211141-981E-507A-44EE-610D93A5C02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857250" y="5202945"/>
            <a:ext cx="5143499" cy="2391658"/>
          </a:xfrm>
        </p:spPr>
        <p:txBody>
          <a:bodyPr anchorCtr="1"/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7233F-EA0F-7F60-45BD-60A312F1B28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29AC3E-6ED3-49A9-BEB4-D73B3B23D8C2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CBE39F-AF50-0802-25BD-4250F1D9447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005B1-95F7-B23E-B4CC-ADD4EC826E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9A0E44A-1C19-42C8-820C-2C304F82F54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9749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98D4-241E-2AD3-1601-452D106C020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B18358-7744-481C-554B-6E5F02996235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47B1F-6C3E-D2F7-4336-0BEDE641B31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F3338C0-4F46-4BCF-8EB2-516FD6824690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EDF54-F8CC-4971-EA69-77F77E3DE0C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89ED80-2B5B-B00A-6BA5-E94A69BF32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27A33F-E43A-4B60-85FA-A32828B8E74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39026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0AC3C-D70A-E714-384C-E0AC0E2F6E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7916" y="2469620"/>
            <a:ext cx="5915025" cy="4120615"/>
          </a:xfrm>
        </p:spPr>
        <p:txBody>
          <a:bodyPr anchor="b"/>
          <a:lstStyle>
            <a:lvl1pPr>
              <a:defRPr sz="45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3D8C78-E81A-2D92-6BC3-5DB62F2887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5"/>
          </a:xfrm>
        </p:spPr>
        <p:txBody>
          <a:bodyPr/>
          <a:lstStyle>
            <a:lvl1pPr marL="0" indent="0">
              <a:buNone/>
              <a:defRPr sz="18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FDB68-D3DB-874F-8550-8DD8BEBD7BE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19E32D5-D6E4-437A-8FB5-6622621EFDAD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DD5F7A-8FA0-E18F-C89C-048F774CF9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5DA2DA-5013-D5FB-04FC-5630E9F421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894D3C-7FF7-44AF-B1A1-1CDF96024B4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709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3CA3A-A3C6-DA06-443E-DB10E310903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F8369-426D-703E-1908-692055EA251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71492" y="2637010"/>
            <a:ext cx="2914650" cy="628526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BFA7AD-F484-2A85-FBF6-957460C3ECE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3471867" y="2637010"/>
            <a:ext cx="2914650" cy="628526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456E79-EE46-3449-190B-6F83C78EC5E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C9D3FE-7CB3-445E-906D-A175A6388835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329A8F-DF92-AF8D-3982-E2629F69817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0F25D8-2E7D-4C18-46EB-8F69941640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41E70E1-B4C3-455C-AB57-07BCA212DC3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2527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FFCF-74ED-FF25-C636-59EDF72021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79" y="527407"/>
            <a:ext cx="5915025" cy="191469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B788A6-8D2A-B6B6-B250-9BEAC94CB5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2379" y="2428344"/>
            <a:ext cx="2901254" cy="1190091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18C3CE-6D8D-B762-9A82-99B0AA0977A3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72379" y="3618445"/>
            <a:ext cx="2901254" cy="532218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1D20D7-7DF1-DC41-6CD2-A28D743A587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3471867" y="2428344"/>
            <a:ext cx="2915546" cy="1190091"/>
          </a:xfrm>
        </p:spPr>
        <p:txBody>
          <a:bodyPr anchor="b"/>
          <a:lstStyle>
            <a:lvl1pPr marL="0" indent="0">
              <a:buNone/>
              <a:defRPr sz="18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94FB8-086E-5A5F-4AFA-02C665FCDB0B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3471867" y="3618445"/>
            <a:ext cx="2915546" cy="532218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151837-1EDD-5798-97BE-9013F52FD72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6D23582-F4DC-4347-81B3-10264D000929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2DD6F9-CCCC-49DD-F940-C3DBBFA698E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91E7A4B-2CCA-CE7A-4506-158E14117C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4A8B43B-3387-47B4-8756-6D159E4EC6E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198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EBABF-E3CB-261A-EE6B-7845612272E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E0F511-F28C-4CDF-8C25-C7408A4B454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16576DC-2FDE-4751-AC75-692F75C703BD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BE75DA-8AE9-68BA-6482-038C9FDDA0B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33A88E-519A-BFC0-989D-5A48A4B1FE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428401E-06AB-4304-8AA0-998ABE33C1D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0941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F3F701-16A9-5D61-C779-2213131D52D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2776A7-52B5-45A0-90A5-488DAA5DDABC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4F077F-813E-445E-0F25-54BEA29264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92E6F-0D78-1447-C85A-F746F32C9F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5BD5977-04DB-4FCF-9080-65A7DCEE917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607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6EF72-8BA9-FFA7-D44E-A8579A486A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79" y="660397"/>
            <a:ext cx="2211887" cy="2311402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EF331-36AA-028D-9F5A-4511F9BE9BE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915546" y="1426281"/>
            <a:ext cx="3471867" cy="703968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F7B0D-B52A-2A0F-8F33-6E479E77425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379" y="2971800"/>
            <a:ext cx="2211887" cy="5505629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159F07-18D4-C4F5-463E-DB52EF95BA7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5B5D140-044E-4816-B9AC-96432035A40C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9EE0F1-D0BE-894B-3208-CA612CDE5A6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4688-B709-DF9B-1973-8402B7ED13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5992BFA-864F-42CB-9703-CFEDBFE4B5C0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073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0002-4517-21FC-7C7D-57DE32087A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2379" y="660397"/>
            <a:ext cx="2211887" cy="2311402"/>
          </a:xfrm>
        </p:spPr>
        <p:txBody>
          <a:bodyPr anchor="b"/>
          <a:lstStyle>
            <a:lvl1pPr>
              <a:defRPr sz="24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4786A0-84C0-E2D8-2A15-A6CD1A0361D2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2915546" y="1426281"/>
            <a:ext cx="3471867" cy="7039682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C1743-085B-9792-061C-72B54DB79F1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72379" y="2971800"/>
            <a:ext cx="2211887" cy="5505629"/>
          </a:xfrm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ED776-2B01-AD5A-FBD0-9E82EA64122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6C879FD-0350-464D-80D1-B8F4EBA528E6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CC9E9-7BBE-C159-0EDD-DE4857EB16D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233CAC-7DEA-E713-C9CC-48EDC64E3A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7C94188-1EAA-4757-A445-CB851BA8153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37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D1870-7B12-0A30-A7C4-A5A4966AF6D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19448C-816D-7E4D-3301-5242B71A0DB3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D70BC-7C74-BCEB-929C-DCA8E54A11B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A0A2177-F1E6-48DC-B10B-243F8F21B609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5D5C-57D7-329A-371F-A623DA30F0F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B58C67-80FE-9D58-43DC-E0AEF97DA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697B7C-2FF8-41CB-B42E-34BB8DC1716F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079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70E57A-4D15-52C6-4A18-25FC6BB63929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4907758" y="527398"/>
            <a:ext cx="1478758" cy="839487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CCFD93E-D5C8-57B8-9A9E-5732914010CC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71492" y="527398"/>
            <a:ext cx="4350541" cy="839487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87494-780A-CAC6-D4B8-74D009A6A21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53879CC-993E-4A8E-B5B8-1866860B6567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02112-AE0B-671E-1436-3ACC829B454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A8DE8-DAB1-5E06-4CFD-7BBA24EFC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2A7B26-BD17-4172-A18A-5A526E5D84C5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2376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10F3B9-5320-354D-B48E-469F2E19B6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71492" y="527407"/>
            <a:ext cx="5915025" cy="19146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D3D3ED-662B-3CD1-619B-F252DFCBA8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71492" y="2637010"/>
            <a:ext cx="5915025" cy="62852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34CF77-F7D6-88CB-7EAF-E8BABB5A98CE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71492" y="9181398"/>
            <a:ext cx="1543050" cy="5273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9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543C207C-051E-412C-8409-381E8E653F1D}" type="datetime1">
              <a:rPr lang="en-GB"/>
              <a:pPr lvl="0"/>
              <a:t>01/09/2026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5FAB1E-495C-7660-1592-7841724D92C5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2271717" y="9181398"/>
            <a:ext cx="2314574" cy="5273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9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7C6F3-F044-B5CF-2136-91C3A238C70E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4843467" y="9181398"/>
            <a:ext cx="1543050" cy="5273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9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B37D83F9-C1B8-4126-98E8-33305441A7C2}" type="slidenum"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l" defTabSz="6858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33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171450" marR="0" lvl="0" indent="-171450" algn="l" defTabSz="685800" rtl="0" fontAlgn="auto" hangingPunct="1">
        <a:lnSpc>
          <a:spcPct val="90000"/>
        </a:lnSpc>
        <a:spcBef>
          <a:spcPts val="750"/>
        </a:spcBef>
        <a:spcAft>
          <a:spcPts val="0"/>
        </a:spcAft>
        <a:buSzPct val="100000"/>
        <a:buFont typeface="Arial" pitchFamily="34"/>
        <a:buChar char="•"/>
        <a:tabLst/>
        <a:defRPr lang="en-US" sz="21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514350" marR="0" lvl="1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857250" marR="0" lvl="2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5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200150" marR="0" lvl="3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35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1543050" marR="0" lvl="4" indent="-171450" algn="l" defTabSz="685800" rtl="0" fontAlgn="auto" hangingPunct="1">
        <a:lnSpc>
          <a:spcPct val="90000"/>
        </a:lnSpc>
        <a:spcBef>
          <a:spcPts val="375"/>
        </a:spcBef>
        <a:spcAft>
          <a:spcPts val="0"/>
        </a:spcAft>
        <a:buSzPct val="100000"/>
        <a:buFont typeface="Arial" pitchFamily="34"/>
        <a:buChar char="•"/>
        <a:tabLst/>
        <a:defRPr lang="en-US" sz="135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200AD-76AF-7351-2F91-E86D3E07F4C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A2A29-7F36-851F-807F-B41DD172684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6E3D24-6AD6-FC8A-2687-AAE4AC1FE7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6766" y="0"/>
            <a:ext cx="7429500" cy="99060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AB65F5C9-F894-D489-A75E-21763FEBEF21}"/>
              </a:ext>
            </a:extLst>
          </p:cNvPr>
          <p:cNvSpPr/>
          <p:nvPr/>
        </p:nvSpPr>
        <p:spPr>
          <a:xfrm>
            <a:off x="1704954" y="343943"/>
            <a:ext cx="3331995" cy="1231852"/>
          </a:xfrm>
          <a:prstGeom prst="rect">
            <a:avLst/>
          </a:prstGeom>
          <a:solidFill>
            <a:srgbClr val="FFFFCC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4800" b="1" i="0" u="none" strike="noStrike" kern="1200" cap="none" spc="0" baseline="0" dirty="0">
                <a:solidFill>
                  <a:srgbClr val="FF3399"/>
                </a:solidFill>
                <a:uFillTx/>
                <a:latin typeface="Agency FB" pitchFamily="34"/>
              </a:rPr>
              <a:t> TARIFF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A2928837-D566-4B15-6FBB-ECB313A89F37}"/>
              </a:ext>
            </a:extLst>
          </p:cNvPr>
          <p:cNvSpPr txBox="1"/>
          <p:nvPr/>
        </p:nvSpPr>
        <p:spPr>
          <a:xfrm>
            <a:off x="710186" y="1855491"/>
            <a:ext cx="5676322" cy="766363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sng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DRINKS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Flavoured Water Large				      £1.21</a:t>
            </a:r>
            <a:endParaRPr lang="en-GB" sz="2400" b="1" dirty="0">
              <a:solidFill>
                <a:srgbClr val="009A9C"/>
              </a:solidFill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Flavoured Water Small				      £0.6</a:t>
            </a: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8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Plain Water		                                          £1.00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Juice Carton Small</a:t>
            </a: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					      £0</a:t>
            </a: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.68</a:t>
            </a:r>
            <a:endParaRPr lang="en-GB" sz="2400" b="1" i="0" u="none" strike="noStrike" kern="1200" cap="none" spc="0" baseline="0" dirty="0">
              <a:solidFill>
                <a:srgbClr val="009A9C"/>
              </a:solidFill>
              <a:uFillTx/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Juice Carton Large 					      £1.06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Canned Drink						      £1.21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Milk Shake							      £1.00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00" b="1" dirty="0">
              <a:solidFill>
                <a:srgbClr val="009A9C"/>
              </a:solidFill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800" b="1" dirty="0">
                <a:solidFill>
                  <a:srgbClr val="009A9C"/>
                </a:solidFill>
                <a:latin typeface="Agency FB" pitchFamily="34"/>
              </a:rPr>
              <a:t>Ice Lolly                                                 £1.11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000" b="1" i="0" u="none" strike="noStrike" kern="1200" cap="none" spc="0" baseline="0" dirty="0">
              <a:solidFill>
                <a:srgbClr val="009A9C"/>
              </a:solidFill>
              <a:uFillTx/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u="sng" dirty="0">
                <a:solidFill>
                  <a:srgbClr val="009A9C"/>
                </a:solidFill>
                <a:latin typeface="Agency FB" pitchFamily="34"/>
              </a:rPr>
              <a:t>CAKES 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Flapjack								       £0.95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Jam slice</a:t>
            </a: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							       £0.95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shortbread								£1.11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Muffin									£1.11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dirty="0">
                <a:solidFill>
                  <a:srgbClr val="009A9C"/>
                </a:solidFill>
                <a:latin typeface="Agency FB" pitchFamily="34"/>
              </a:rPr>
              <a:t>Brownie                                                          £1.21</a:t>
            </a:r>
            <a:endParaRPr lang="en-GB" sz="2400" b="1" i="0" u="none" strike="noStrike" kern="1200" cap="none" spc="0" baseline="0" dirty="0">
              <a:solidFill>
                <a:srgbClr val="009A9C"/>
              </a:solidFill>
              <a:uFillTx/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GB" sz="2400" b="1" i="0" u="none" strike="noStrike" kern="1200" cap="none" spc="0" baseline="0" dirty="0">
                <a:solidFill>
                  <a:srgbClr val="009A9C"/>
                </a:solidFill>
                <a:uFillTx/>
                <a:latin typeface="Agency FB" pitchFamily="34"/>
              </a:rPr>
              <a:t>Cookie									£1.21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dirty="0">
              <a:solidFill>
                <a:srgbClr val="009A9C"/>
              </a:solidFill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2400" b="0" i="0" u="none" strike="noStrike" kern="1200" cap="none" spc="0" baseline="0" dirty="0">
              <a:solidFill>
                <a:srgbClr val="009A9C"/>
              </a:solidFill>
              <a:uFillTx/>
              <a:latin typeface="Agency FB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GB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Office%20Theme</Template>
  <TotalTime>1363</TotalTime>
  <Words>142</Words>
  <Application>Microsoft Office PowerPoint</Application>
  <PresentationFormat>A4 Paper (210x297 mm)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Agency FB</vt:lpstr>
      <vt:lpstr>Aptos</vt:lpstr>
      <vt:lpstr>Aptos Display</vt:lpstr>
      <vt:lpstr>Arial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Webb</dc:creator>
  <cp:lastModifiedBy>5651-HaywoodAcademy</cp:lastModifiedBy>
  <cp:revision>4</cp:revision>
  <dcterms:created xsi:type="dcterms:W3CDTF">2024-09-03T20:56:38Z</dcterms:created>
  <dcterms:modified xsi:type="dcterms:W3CDTF">2026-09-01T11:21:39Z</dcterms:modified>
</cp:coreProperties>
</file>