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8"/>
  </p:notesMasterIdLst>
  <p:sldIdLst>
    <p:sldId id="281" r:id="rId5"/>
    <p:sldId id="282" r:id="rId6"/>
    <p:sldId id="283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E9"/>
    <a:srgbClr val="201A3C"/>
    <a:srgbClr val="F49100"/>
    <a:srgbClr val="CC0099"/>
    <a:srgbClr val="D03E82"/>
    <a:srgbClr val="FFCC00"/>
    <a:srgbClr val="007174"/>
    <a:srgbClr val="009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3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5651-HaywoodAcademy" userId="1306f05a-d318-4a59-863c-cb81bec46cd5" providerId="ADAL" clId="{F7450A09-EA53-4694-ACAC-1810FF4FDCD5}"/>
    <pc:docChg chg="custSel delSld modSld">
      <pc:chgData name="5651-HaywoodAcademy" userId="1306f05a-d318-4a59-863c-cb81bec46cd5" providerId="ADAL" clId="{F7450A09-EA53-4694-ACAC-1810FF4FDCD5}" dt="2026-09-16T13:05:46.422" v="3852" actId="20577"/>
      <pc:docMkLst>
        <pc:docMk/>
      </pc:docMkLst>
      <pc:sldChg chg="addSp delSp modSp mod">
        <pc:chgData name="5651-HaywoodAcademy" userId="1306f05a-d318-4a59-863c-cb81bec46cd5" providerId="ADAL" clId="{F7450A09-EA53-4694-ACAC-1810FF4FDCD5}" dt="2026-09-16T13:04:52.434" v="3809" actId="20577"/>
        <pc:sldMkLst>
          <pc:docMk/>
          <pc:sldMk cId="620336762" sldId="281"/>
        </pc:sldMkLst>
        <pc:spChg chg="mod">
          <ac:chgData name="5651-HaywoodAcademy" userId="1306f05a-d318-4a59-863c-cb81bec46cd5" providerId="ADAL" clId="{F7450A09-EA53-4694-ACAC-1810FF4FDCD5}" dt="2026-09-16T13:04:52.434" v="3809" actId="20577"/>
          <ac:spMkLst>
            <pc:docMk/>
            <pc:sldMk cId="620336762" sldId="281"/>
            <ac:spMk id="8" creationId="{B6C4B7FD-063F-59A9-E0CF-5EBD33E3B303}"/>
          </ac:spMkLst>
        </pc:spChg>
        <pc:spChg chg="mod">
          <ac:chgData name="5651-HaywoodAcademy" userId="1306f05a-d318-4a59-863c-cb81bec46cd5" providerId="ADAL" clId="{F7450A09-EA53-4694-ACAC-1810FF4FDCD5}" dt="2026-09-16T13:04:41.132" v="3798" actId="20577"/>
          <ac:spMkLst>
            <pc:docMk/>
            <pc:sldMk cId="620336762" sldId="281"/>
            <ac:spMk id="9" creationId="{8DA94858-8966-65DB-0BED-FC4ACC60EDF5}"/>
          </ac:spMkLst>
        </pc:spChg>
      </pc:sldChg>
      <pc:sldChg chg="addSp delSp modSp mod">
        <pc:chgData name="5651-HaywoodAcademy" userId="1306f05a-d318-4a59-863c-cb81bec46cd5" providerId="ADAL" clId="{F7450A09-EA53-4694-ACAC-1810FF4FDCD5}" dt="2026-09-16T13:05:23.510" v="3832" actId="20577"/>
        <pc:sldMkLst>
          <pc:docMk/>
          <pc:sldMk cId="1379285811" sldId="282"/>
        </pc:sldMkLst>
        <pc:spChg chg="mod">
          <ac:chgData name="5651-HaywoodAcademy" userId="1306f05a-d318-4a59-863c-cb81bec46cd5" providerId="ADAL" clId="{F7450A09-EA53-4694-ACAC-1810FF4FDCD5}" dt="2026-09-16T13:05:23.510" v="3832" actId="20577"/>
          <ac:spMkLst>
            <pc:docMk/>
            <pc:sldMk cId="1379285811" sldId="282"/>
            <ac:spMk id="7" creationId="{9D1681E0-F5DF-067A-7371-20B911400C48}"/>
          </ac:spMkLst>
        </pc:spChg>
        <pc:spChg chg="mod">
          <ac:chgData name="5651-HaywoodAcademy" userId="1306f05a-d318-4a59-863c-cb81bec46cd5" providerId="ADAL" clId="{F7450A09-EA53-4694-ACAC-1810FF4FDCD5}" dt="2026-09-16T13:05:12.427" v="3821" actId="20577"/>
          <ac:spMkLst>
            <pc:docMk/>
            <pc:sldMk cId="1379285811" sldId="282"/>
            <ac:spMk id="8" creationId="{AEF4BC81-F79D-6617-9689-C45AF6AC24CE}"/>
          </ac:spMkLst>
        </pc:spChg>
      </pc:sldChg>
      <pc:sldChg chg="addSp delSp modSp mod">
        <pc:chgData name="5651-HaywoodAcademy" userId="1306f05a-d318-4a59-863c-cb81bec46cd5" providerId="ADAL" clId="{F7450A09-EA53-4694-ACAC-1810FF4FDCD5}" dt="2026-09-16T13:05:46.422" v="3852" actId="20577"/>
        <pc:sldMkLst>
          <pc:docMk/>
          <pc:sldMk cId="4264045208" sldId="283"/>
        </pc:sldMkLst>
        <pc:spChg chg="mod">
          <ac:chgData name="5651-HaywoodAcademy" userId="1306f05a-d318-4a59-863c-cb81bec46cd5" providerId="ADAL" clId="{F7450A09-EA53-4694-ACAC-1810FF4FDCD5}" dt="2026-09-16T13:05:46.422" v="3852" actId="20577"/>
          <ac:spMkLst>
            <pc:docMk/>
            <pc:sldMk cId="4264045208" sldId="283"/>
            <ac:spMk id="7" creationId="{CF3253F7-B05F-882C-5BE8-DB098DE2372A}"/>
          </ac:spMkLst>
        </pc:spChg>
        <pc:spChg chg="mod">
          <ac:chgData name="5651-HaywoodAcademy" userId="1306f05a-d318-4a59-863c-cb81bec46cd5" providerId="ADAL" clId="{F7450A09-EA53-4694-ACAC-1810FF4FDCD5}" dt="2026-09-16T13:05:34.699" v="3840" actId="20577"/>
          <ac:spMkLst>
            <pc:docMk/>
            <pc:sldMk cId="4264045208" sldId="283"/>
            <ac:spMk id="8" creationId="{B2773F01-242A-8096-E74A-6F034E4F75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0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8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8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5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2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9.svg"/><Relationship Id="rId7" Type="http://schemas.openxmlformats.org/officeDocument/2006/relationships/image" Target="../media/image6.sv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blank weekly planner&#10;&#10;AI-generated content may be incorrect.">
            <a:extLst>
              <a:ext uri="{FF2B5EF4-FFF2-40B4-BE49-F238E27FC236}">
                <a16:creationId xmlns:a16="http://schemas.microsoft.com/office/drawing/2014/main" id="{962AAB03-357E-4AA6-FF40-CCBC0B92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5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A9492-EC34-52CB-9144-09588044E719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Our hot and cold grab &amp; go selection alongside Pasta of the day and filled jacket potatoes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C4B7FD-063F-59A9-E0CF-5EBD33E3B303}"/>
              </a:ext>
            </a:extLst>
          </p:cNvPr>
          <p:cNvSpPr txBox="1"/>
          <p:nvPr/>
        </p:nvSpPr>
        <p:spPr>
          <a:xfrm>
            <a:off x="2788430" y="6176650"/>
            <a:ext cx="2235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Pizza slice £1.69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Large sausage roll £1.69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Bag of wedges £1.11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94858-8966-65DB-0BED-FC4ACC60EDF5}"/>
              </a:ext>
            </a:extLst>
          </p:cNvPr>
          <p:cNvSpPr txBox="1"/>
          <p:nvPr/>
        </p:nvSpPr>
        <p:spPr>
          <a:xfrm>
            <a:off x="3034687" y="5715584"/>
            <a:ext cx="1872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Main Meal £2.49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Main Meal Deal £2.75 </a:t>
            </a:r>
            <a:endParaRPr kumimoji="0" lang="en-GB" sz="1200" b="1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6ECDBFDD-53A9-0872-4ABB-7E8A2FDE09A9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210A6-7DCA-8243-6277-ADAA7F412A58}"/>
              </a:ext>
            </a:extLst>
          </p:cNvPr>
          <p:cNvSpPr txBox="1"/>
          <p:nvPr/>
        </p:nvSpPr>
        <p:spPr>
          <a:xfrm>
            <a:off x="1715023" y="1063257"/>
            <a:ext cx="1714136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latin typeface="Amasis MT Pro Black"/>
              </a:rPr>
              <a:t>Smokey Beef Chilli Tacos and Wedges</a:t>
            </a:r>
          </a:p>
          <a:p>
            <a:pPr algn="ctr"/>
            <a:endParaRPr lang="en-GB" sz="1400" b="1" dirty="0">
              <a:latin typeface="Amasis MT Pro Black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Fresh salad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80C3F-A8DF-1F8C-7E98-90CD49D3E1ED}"/>
              </a:ext>
            </a:extLst>
          </p:cNvPr>
          <p:cNvSpPr txBox="1"/>
          <p:nvPr/>
        </p:nvSpPr>
        <p:spPr>
          <a:xfrm>
            <a:off x="4972141" y="4423972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Selection of cakes and cookies 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F72EF-71A8-E501-3323-4846B5F442F5}"/>
              </a:ext>
            </a:extLst>
          </p:cNvPr>
          <p:cNvSpPr txBox="1"/>
          <p:nvPr/>
        </p:nvSpPr>
        <p:spPr>
          <a:xfrm>
            <a:off x="6681633" y="4394486"/>
            <a:ext cx="148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Selection of cake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3E2F63-E884-778A-36D3-674BF05C8109}"/>
              </a:ext>
            </a:extLst>
          </p:cNvPr>
          <p:cNvSpPr txBox="1"/>
          <p:nvPr/>
        </p:nvSpPr>
        <p:spPr>
          <a:xfrm>
            <a:off x="3505397" y="4380059"/>
            <a:ext cx="148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Selection of cakes and cookies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1A307C-D26B-99A4-5C2F-510C1CA76B9D}"/>
              </a:ext>
            </a:extLst>
          </p:cNvPr>
          <p:cNvSpPr txBox="1"/>
          <p:nvPr/>
        </p:nvSpPr>
        <p:spPr>
          <a:xfrm>
            <a:off x="8162385" y="4423972"/>
            <a:ext cx="15002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Selection of cakes and cookies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87F6BF-19B6-FDF5-7C4B-F552464D2E9E}"/>
              </a:ext>
            </a:extLst>
          </p:cNvPr>
          <p:cNvSpPr txBox="1"/>
          <p:nvPr/>
        </p:nvSpPr>
        <p:spPr>
          <a:xfrm>
            <a:off x="4928777" y="1072128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Jumbo hot dog with onions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wedges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87B4D3-0CCE-1CBE-4BCF-25119725E0E2}"/>
              </a:ext>
            </a:extLst>
          </p:cNvPr>
          <p:cNvSpPr txBox="1"/>
          <p:nvPr/>
        </p:nvSpPr>
        <p:spPr>
          <a:xfrm>
            <a:off x="6546574" y="1543652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Tikka Masala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&amp; naan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E1396D-358A-44D0-69FD-D7FBB0FCB919}"/>
              </a:ext>
            </a:extLst>
          </p:cNvPr>
          <p:cNvSpPr txBox="1"/>
          <p:nvPr/>
        </p:nvSpPr>
        <p:spPr>
          <a:xfrm>
            <a:off x="8055456" y="1072128"/>
            <a:ext cx="171413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Fish Fillet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choice of Peas, baked beans or curry sauce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56AF6BC-4EE6-77A8-B2B0-41F4DAD70A07}"/>
              </a:ext>
            </a:extLst>
          </p:cNvPr>
          <p:cNvSpPr txBox="1"/>
          <p:nvPr/>
        </p:nvSpPr>
        <p:spPr>
          <a:xfrm>
            <a:off x="1829099" y="2730758"/>
            <a:ext cx="148045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Roasted veg &amp; cheese tacos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wedges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2FCA11-688E-CC60-854F-648650F77643}"/>
              </a:ext>
            </a:extLst>
          </p:cNvPr>
          <p:cNvSpPr txBox="1"/>
          <p:nvPr/>
        </p:nvSpPr>
        <p:spPr>
          <a:xfrm>
            <a:off x="6709799" y="3185984"/>
            <a:ext cx="1480458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Tikka Masala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&amp; naan 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E133DA-3C99-9A4B-C930-C24E3286FA7E}"/>
              </a:ext>
            </a:extLst>
          </p:cNvPr>
          <p:cNvSpPr txBox="1"/>
          <p:nvPr/>
        </p:nvSpPr>
        <p:spPr>
          <a:xfrm>
            <a:off x="8025818" y="2763916"/>
            <a:ext cx="171413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Sausage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choice of peas, baked beans or curry sauce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7032ED-CDFC-4A85-5E7F-D42EE58DD72C}"/>
              </a:ext>
            </a:extLst>
          </p:cNvPr>
          <p:cNvSpPr txBox="1"/>
          <p:nvPr/>
        </p:nvSpPr>
        <p:spPr>
          <a:xfrm>
            <a:off x="4972141" y="2707802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Quorn sausage with onions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wedges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26CF7-591D-D264-9745-22B2282E68FA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pic>
        <p:nvPicPr>
          <p:cNvPr id="63" name="Picture 62" descr="A picture containing text&#10;&#10;Description automatically generated">
            <a:extLst>
              <a:ext uri="{FF2B5EF4-FFF2-40B4-BE49-F238E27FC236}">
                <a16:creationId xmlns:a16="http://schemas.microsoft.com/office/drawing/2014/main" id="{8A0228DB-6141-E83C-8A15-1E6A53987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473" y="3745455"/>
            <a:ext cx="476731" cy="458790"/>
          </a:xfrm>
          <a:prstGeom prst="rect">
            <a:avLst/>
          </a:prstGeom>
        </p:spPr>
      </p:pic>
      <p:pic>
        <p:nvPicPr>
          <p:cNvPr id="66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5147D837-3402-3CED-E7FB-A3900645B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105192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B737686B-8F86-EC38-FE3E-9A9FB1416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270" y="2747151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B152E8C4-9AB9-94E2-7D8B-FE5CC893347D}"/>
              </a:ext>
            </a:extLst>
          </p:cNvPr>
          <p:cNvSpPr txBox="1"/>
          <p:nvPr/>
        </p:nvSpPr>
        <p:spPr>
          <a:xfrm>
            <a:off x="1761628" y="4353994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Selection of cakes and cookies </a:t>
            </a:r>
          </a:p>
        </p:txBody>
      </p:sp>
      <p:sp>
        <p:nvSpPr>
          <p:cNvPr id="73" name="Freeform 23">
            <a:extLst>
              <a:ext uri="{FF2B5EF4-FFF2-40B4-BE49-F238E27FC236}">
                <a16:creationId xmlns:a16="http://schemas.microsoft.com/office/drawing/2014/main" id="{4049FB78-2137-C6B5-E736-90EFA12245D4}"/>
              </a:ext>
            </a:extLst>
          </p:cNvPr>
          <p:cNvSpPr/>
          <p:nvPr/>
        </p:nvSpPr>
        <p:spPr>
          <a:xfrm flipH="1">
            <a:off x="3137508" y="477816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037FD-4EA2-916C-82BE-F7EB6F69D534}"/>
              </a:ext>
            </a:extLst>
          </p:cNvPr>
          <p:cNvSpPr txBox="1"/>
          <p:nvPr/>
        </p:nvSpPr>
        <p:spPr>
          <a:xfrm>
            <a:off x="3511520" y="1495663"/>
            <a:ext cx="1374434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Chicken Shawarma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Served 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herby potatoes and Dips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FA3BA-29AD-6758-E10A-1E6305A4079F}"/>
              </a:ext>
            </a:extLst>
          </p:cNvPr>
          <p:cNvSpPr txBox="1"/>
          <p:nvPr/>
        </p:nvSpPr>
        <p:spPr>
          <a:xfrm>
            <a:off x="3425328" y="3185984"/>
            <a:ext cx="1547834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  <a:ea typeface="+mn-ea"/>
                <a:cs typeface="+mn-cs"/>
              </a:rPr>
              <a:t>Vegetable flatbread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herby potatoes and Dips</a:t>
            </a: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2B41A46-C2BF-D769-8A99-CC6E7E3D6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08" y="3750862"/>
            <a:ext cx="476731" cy="45879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57FD9D12-7991-2F8E-9C74-D8019BB90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647" y="3750862"/>
            <a:ext cx="476731" cy="458790"/>
          </a:xfrm>
          <a:prstGeom prst="rect">
            <a:avLst/>
          </a:prstGeom>
        </p:spPr>
      </p:pic>
      <p:pic>
        <p:nvPicPr>
          <p:cNvPr id="30" name="Picture 29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E1FDE115-AE9B-3340-D58D-7AE82C580EA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57" t="1762" r="-1"/>
          <a:stretch>
            <a:fillRect/>
          </a:stretch>
        </p:blipFill>
        <p:spPr>
          <a:xfrm>
            <a:off x="3702057" y="1015967"/>
            <a:ext cx="988740" cy="510823"/>
          </a:xfrm>
          <a:prstGeom prst="rect">
            <a:avLst/>
          </a:prstGeom>
        </p:spPr>
      </p:pic>
      <p:pic>
        <p:nvPicPr>
          <p:cNvPr id="32" name="Picture 31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C57EAC4B-0D51-044B-BCBD-4ED15A6F97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57" t="1762" r="-1"/>
          <a:stretch>
            <a:fillRect/>
          </a:stretch>
        </p:blipFill>
        <p:spPr>
          <a:xfrm>
            <a:off x="3706396" y="2694462"/>
            <a:ext cx="988740" cy="510823"/>
          </a:xfrm>
          <a:prstGeom prst="rect">
            <a:avLst/>
          </a:prstGeom>
        </p:spPr>
      </p:pic>
      <p:pic>
        <p:nvPicPr>
          <p:cNvPr id="33" name="Picture 32" descr="A picture containing text&#10;&#10;Description automatically generated">
            <a:extLst>
              <a:ext uri="{FF2B5EF4-FFF2-40B4-BE49-F238E27FC236}">
                <a16:creationId xmlns:a16="http://schemas.microsoft.com/office/drawing/2014/main" id="{80F88B29-931B-1E7E-E823-305765D0B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164" y="3764982"/>
            <a:ext cx="476731" cy="458790"/>
          </a:xfrm>
          <a:prstGeom prst="rect">
            <a:avLst/>
          </a:prstGeom>
        </p:spPr>
      </p:pic>
      <p:grpSp>
        <p:nvGrpSpPr>
          <p:cNvPr id="34" name="Group 7">
            <a:extLst>
              <a:ext uri="{FF2B5EF4-FFF2-40B4-BE49-F238E27FC236}">
                <a16:creationId xmlns:a16="http://schemas.microsoft.com/office/drawing/2014/main" id="{E5FBF9C1-1AA6-C491-FE2E-18F8E4217906}"/>
              </a:ext>
            </a:extLst>
          </p:cNvPr>
          <p:cNvGrpSpPr/>
          <p:nvPr/>
        </p:nvGrpSpPr>
        <p:grpSpPr>
          <a:xfrm>
            <a:off x="3052377" y="2245747"/>
            <a:ext cx="310453" cy="295716"/>
            <a:chOff x="0" y="184916"/>
            <a:chExt cx="3741232" cy="3636623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8A5DD7F-D1A2-F0CC-AFB5-F43D12B7932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48C3A1A4-AD17-6D67-9A75-50ABCF055645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" name="Group 10">
              <a:extLst>
                <a:ext uri="{FF2B5EF4-FFF2-40B4-BE49-F238E27FC236}">
                  <a16:creationId xmlns:a16="http://schemas.microsoft.com/office/drawing/2014/main" id="{F1E7828F-1497-67C3-0BC5-36085DF3BC07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4" name="Freeform 11">
                <a:extLst>
                  <a:ext uri="{FF2B5EF4-FFF2-40B4-BE49-F238E27FC236}">
                    <a16:creationId xmlns:a16="http://schemas.microsoft.com/office/drawing/2014/main" id="{412B29BF-17FE-C1D1-905A-1CFE4884309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TextBox 12">
                <a:extLst>
                  <a:ext uri="{FF2B5EF4-FFF2-40B4-BE49-F238E27FC236}">
                    <a16:creationId xmlns:a16="http://schemas.microsoft.com/office/drawing/2014/main" id="{4993F1A4-047C-5356-BE03-318141AA064D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oup 13">
              <a:extLst>
                <a:ext uri="{FF2B5EF4-FFF2-40B4-BE49-F238E27FC236}">
                  <a16:creationId xmlns:a16="http://schemas.microsoft.com/office/drawing/2014/main" id="{ED28A3F6-2CE2-AB87-881A-0019D831471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39" name="Freeform 14">
                <a:extLst>
                  <a:ext uri="{FF2B5EF4-FFF2-40B4-BE49-F238E27FC236}">
                    <a16:creationId xmlns:a16="http://schemas.microsoft.com/office/drawing/2014/main" id="{5AE4463F-B9C6-3FF3-91AB-530A2CF7F49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Box 15">
                <a:extLst>
                  <a:ext uri="{FF2B5EF4-FFF2-40B4-BE49-F238E27FC236}">
                    <a16:creationId xmlns:a16="http://schemas.microsoft.com/office/drawing/2014/main" id="{E9580425-81BB-4341-FBCF-EE139ACEFE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Freeform 23">
            <a:extLst>
              <a:ext uri="{FF2B5EF4-FFF2-40B4-BE49-F238E27FC236}">
                <a16:creationId xmlns:a16="http://schemas.microsoft.com/office/drawing/2014/main" id="{B5A16732-69B4-6315-F9F7-2B2CCB635745}"/>
              </a:ext>
            </a:extLst>
          </p:cNvPr>
          <p:cNvSpPr/>
          <p:nvPr/>
        </p:nvSpPr>
        <p:spPr>
          <a:xfrm flipH="1">
            <a:off x="9575741" y="4852003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1E1526A0-665D-AC5D-F26E-007B3AE73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42" y="3710218"/>
            <a:ext cx="476731" cy="45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3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white weekly planner with orange text&#10;&#10;AI-generated content may be incorrect.">
            <a:extLst>
              <a:ext uri="{FF2B5EF4-FFF2-40B4-BE49-F238E27FC236}">
                <a16:creationId xmlns:a16="http://schemas.microsoft.com/office/drawing/2014/main" id="{CA18DE4C-0BBF-F190-3532-ED133D037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641697-4556-E456-B68D-E0C8E71DD81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pasta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the day and filled jacket potatoes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1681E0-F5DF-067A-7371-20B911400C48}"/>
              </a:ext>
            </a:extLst>
          </p:cNvPr>
          <p:cNvSpPr txBox="1"/>
          <p:nvPr/>
        </p:nvSpPr>
        <p:spPr>
          <a:xfrm>
            <a:off x="2985534" y="6176650"/>
            <a:ext cx="19340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Pizza slice £1.69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Large sausage roll £1.69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Bag of wedges £1.11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F4BC81-F79D-6617-9689-C45AF6AC24CE}"/>
              </a:ext>
            </a:extLst>
          </p:cNvPr>
          <p:cNvSpPr txBox="1"/>
          <p:nvPr/>
        </p:nvSpPr>
        <p:spPr>
          <a:xfrm>
            <a:off x="3121870" y="5758566"/>
            <a:ext cx="1749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Main Meal £2.49    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Mai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n meal Deal £2.75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+mn-ea"/>
              <a:cs typeface="+mn-cs"/>
            </a:endParaRP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DA26C6E-6607-685E-BDFE-2B30B02465B7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1D67B2-9921-ACC7-0513-F0A39B53B433}"/>
              </a:ext>
            </a:extLst>
          </p:cNvPr>
          <p:cNvSpPr txBox="1"/>
          <p:nvPr/>
        </p:nvSpPr>
        <p:spPr>
          <a:xfrm>
            <a:off x="1899585" y="4257141"/>
            <a:ext cx="142316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Selection of cakes and cookies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3B0E8-318C-5AE8-C5A0-00D439D81F1B}"/>
              </a:ext>
            </a:extLst>
          </p:cNvPr>
          <p:cNvSpPr txBox="1"/>
          <p:nvPr/>
        </p:nvSpPr>
        <p:spPr>
          <a:xfrm>
            <a:off x="3351798" y="4277947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7253A2-0B9A-7492-35C2-2AEBAE5CCD43}"/>
              </a:ext>
            </a:extLst>
          </p:cNvPr>
          <p:cNvSpPr txBox="1"/>
          <p:nvPr/>
        </p:nvSpPr>
        <p:spPr>
          <a:xfrm>
            <a:off x="6566702" y="4315210"/>
            <a:ext cx="17601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ED2001-6116-DCD3-228C-13F933B5BDC4}"/>
              </a:ext>
            </a:extLst>
          </p:cNvPr>
          <p:cNvSpPr txBox="1"/>
          <p:nvPr/>
        </p:nvSpPr>
        <p:spPr>
          <a:xfrm>
            <a:off x="8269314" y="4320197"/>
            <a:ext cx="15002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34E783-1FA5-437B-45D1-B6F1EA314753}"/>
              </a:ext>
            </a:extLst>
          </p:cNvPr>
          <p:cNvSpPr txBox="1"/>
          <p:nvPr/>
        </p:nvSpPr>
        <p:spPr>
          <a:xfrm>
            <a:off x="4965762" y="1157917"/>
            <a:ext cx="1578823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BBQ Beef Sloppy </a:t>
            </a:r>
            <a:r>
              <a:rPr lang="en-GB" sz="1400" b="1" dirty="0" err="1">
                <a:solidFill>
                  <a:srgbClr val="201A3C"/>
                </a:solidFill>
                <a:latin typeface="Amasis MT Pro Black" panose="02040A04050005020304" pitchFamily="18" charset="0"/>
              </a:rPr>
              <a:t>Haywoods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wedges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72A9E2-AC4E-C09B-661B-D525FC1A4D6E}"/>
              </a:ext>
            </a:extLst>
          </p:cNvPr>
          <p:cNvSpPr txBox="1"/>
          <p:nvPr/>
        </p:nvSpPr>
        <p:spPr>
          <a:xfrm>
            <a:off x="6569901" y="1456784"/>
            <a:ext cx="166575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rPr>
              <a:t>Chicken Tikka Masala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Rice and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naan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A22B7B-7955-E940-4532-F1582DE8A8C6}"/>
              </a:ext>
            </a:extLst>
          </p:cNvPr>
          <p:cNvSpPr txBox="1"/>
          <p:nvPr/>
        </p:nvSpPr>
        <p:spPr>
          <a:xfrm>
            <a:off x="8136859" y="1106916"/>
            <a:ext cx="1434799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Fish Fillet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and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Chips with choice of Peas, baked beans or curry sauce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C73872-E23C-105B-D48B-FF3AE49A744E}"/>
              </a:ext>
            </a:extLst>
          </p:cNvPr>
          <p:cNvSpPr txBox="1"/>
          <p:nvPr/>
        </p:nvSpPr>
        <p:spPr>
          <a:xfrm>
            <a:off x="4955632" y="2726088"/>
            <a:ext cx="1714136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BBQ Veg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Sloppy  </a:t>
            </a:r>
            <a:r>
              <a:rPr lang="en-GB" sz="1400" b="1" dirty="0" err="1">
                <a:solidFill>
                  <a:srgbClr val="201A3C"/>
                </a:solidFill>
                <a:latin typeface="Amasis MT Pro Black" panose="02040A04050005020304" pitchFamily="18" charset="0"/>
              </a:rPr>
              <a:t>Haywoods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ith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 wedges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FAD8F7-4C53-C838-2C75-E5444C1F43C9}"/>
              </a:ext>
            </a:extLst>
          </p:cNvPr>
          <p:cNvSpPr txBox="1"/>
          <p:nvPr/>
        </p:nvSpPr>
        <p:spPr>
          <a:xfrm>
            <a:off x="6644480" y="3006808"/>
            <a:ext cx="1480458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Tikka Masala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naan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4F2BF0-A1F8-5605-3356-53F4F8278366}"/>
              </a:ext>
            </a:extLst>
          </p:cNvPr>
          <p:cNvSpPr txBox="1"/>
          <p:nvPr/>
        </p:nvSpPr>
        <p:spPr>
          <a:xfrm>
            <a:off x="8235657" y="2601660"/>
            <a:ext cx="1434799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Sausage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Chips and choice of peas, baked beans or curry sauce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C990A3-B0FD-0D80-E679-B63E8A4618E2}"/>
              </a:ext>
            </a:extLst>
          </p:cNvPr>
          <p:cNvSpPr txBox="1"/>
          <p:nvPr/>
        </p:nvSpPr>
        <p:spPr>
          <a:xfrm>
            <a:off x="4871767" y="4299923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pic>
        <p:nvPicPr>
          <p:cNvPr id="39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40FF0A43-A27E-0335-4DEE-CD97FFA1C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99749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Freeform 23">
            <a:extLst>
              <a:ext uri="{FF2B5EF4-FFF2-40B4-BE49-F238E27FC236}">
                <a16:creationId xmlns:a16="http://schemas.microsoft.com/office/drawing/2014/main" id="{3496122D-A7B0-5D63-B8F1-EBEBCA924AB9}"/>
              </a:ext>
            </a:extLst>
          </p:cNvPr>
          <p:cNvSpPr/>
          <p:nvPr/>
        </p:nvSpPr>
        <p:spPr>
          <a:xfrm flipH="1">
            <a:off x="4574369" y="464846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1EEAE89B-BA3B-F6DF-C462-825D92F0AA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178" y="4726246"/>
            <a:ext cx="476731" cy="458790"/>
          </a:xfrm>
          <a:prstGeom prst="rect">
            <a:avLst/>
          </a:prstGeom>
        </p:spPr>
      </p:pic>
      <p:pic>
        <p:nvPicPr>
          <p:cNvPr id="42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3B61611B-6B62-E2A1-4BAC-DA28D694D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2579671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 descr="A picture containing text&#10;&#10;Description automatically generated">
            <a:extLst>
              <a:ext uri="{FF2B5EF4-FFF2-40B4-BE49-F238E27FC236}">
                <a16:creationId xmlns:a16="http://schemas.microsoft.com/office/drawing/2014/main" id="{10DB285F-2149-2B03-FC59-AA07448E24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35" y="3619414"/>
            <a:ext cx="476731" cy="45879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3803735-6D89-E005-C018-C5A56EAAE1A6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482729-01C7-FEB4-2550-70A7A58A19FB}"/>
              </a:ext>
            </a:extLst>
          </p:cNvPr>
          <p:cNvSpPr/>
          <p:nvPr/>
        </p:nvSpPr>
        <p:spPr>
          <a:xfrm>
            <a:off x="1687058" y="1121189"/>
            <a:ext cx="1602886" cy="1970179"/>
          </a:xfrm>
          <a:prstGeom prst="rect">
            <a:avLst/>
          </a:prstGeom>
          <a:solidFill>
            <a:srgbClr val="FFFCE9"/>
          </a:solidFill>
          <a:ln>
            <a:solidFill>
              <a:srgbClr val="FFF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23">
            <a:extLst>
              <a:ext uri="{FF2B5EF4-FFF2-40B4-BE49-F238E27FC236}">
                <a16:creationId xmlns:a16="http://schemas.microsoft.com/office/drawing/2014/main" id="{709C8195-BECA-A088-C506-02C0344D714B}"/>
              </a:ext>
            </a:extLst>
          </p:cNvPr>
          <p:cNvSpPr/>
          <p:nvPr/>
        </p:nvSpPr>
        <p:spPr>
          <a:xfrm flipH="1">
            <a:off x="7962671" y="3661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DBD8DC37-3ED3-AC4D-AA1D-3318D76D10DC}"/>
              </a:ext>
            </a:extLst>
          </p:cNvPr>
          <p:cNvSpPr/>
          <p:nvPr/>
        </p:nvSpPr>
        <p:spPr>
          <a:xfrm flipH="1">
            <a:off x="7805235" y="208801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1" name="Group 7">
            <a:extLst>
              <a:ext uri="{FF2B5EF4-FFF2-40B4-BE49-F238E27FC236}">
                <a16:creationId xmlns:a16="http://schemas.microsoft.com/office/drawing/2014/main" id="{4268DE35-1902-4902-8908-4261604E2F02}"/>
              </a:ext>
            </a:extLst>
          </p:cNvPr>
          <p:cNvGrpSpPr/>
          <p:nvPr/>
        </p:nvGrpSpPr>
        <p:grpSpPr>
          <a:xfrm>
            <a:off x="6728668" y="2134639"/>
            <a:ext cx="310453" cy="295716"/>
            <a:chOff x="0" y="184916"/>
            <a:chExt cx="3741232" cy="3636623"/>
          </a:xfrm>
        </p:grpSpPr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E7A7F1BB-5FA2-6B70-EDCB-7B9F0891EE3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13A6256C-3E77-3AA8-18BD-D2967D4CBCBB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4" name="Group 10">
              <a:extLst>
                <a:ext uri="{FF2B5EF4-FFF2-40B4-BE49-F238E27FC236}">
                  <a16:creationId xmlns:a16="http://schemas.microsoft.com/office/drawing/2014/main" id="{C297E1F1-38B9-7510-73C8-B2EE4AD48995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8" name="Freeform 11">
                <a:extLst>
                  <a:ext uri="{FF2B5EF4-FFF2-40B4-BE49-F238E27FC236}">
                    <a16:creationId xmlns:a16="http://schemas.microsoft.com/office/drawing/2014/main" id="{15C7BCB0-8E65-F47B-4AB8-9A138526D3B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TextBox 12">
                <a:extLst>
                  <a:ext uri="{FF2B5EF4-FFF2-40B4-BE49-F238E27FC236}">
                    <a16:creationId xmlns:a16="http://schemas.microsoft.com/office/drawing/2014/main" id="{45E90A58-7F64-28B9-1406-AC3B26FCD3C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Group 13">
              <a:extLst>
                <a:ext uri="{FF2B5EF4-FFF2-40B4-BE49-F238E27FC236}">
                  <a16:creationId xmlns:a16="http://schemas.microsoft.com/office/drawing/2014/main" id="{EC8EB3B6-0DC2-6DF3-2D9B-A5E92E0CEBF6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66" name="Freeform 14">
                <a:extLst>
                  <a:ext uri="{FF2B5EF4-FFF2-40B4-BE49-F238E27FC236}">
                    <a16:creationId xmlns:a16="http://schemas.microsoft.com/office/drawing/2014/main" id="{25975C9D-9B35-A924-4B32-52140F98C5B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TextBox 15">
                <a:extLst>
                  <a:ext uri="{FF2B5EF4-FFF2-40B4-BE49-F238E27FC236}">
                    <a16:creationId xmlns:a16="http://schemas.microsoft.com/office/drawing/2014/main" id="{019E1608-D488-7E3C-614D-5FDE1BE556A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CB9E2CF-9783-ADF5-79EB-B61FC106DB07}"/>
              </a:ext>
            </a:extLst>
          </p:cNvPr>
          <p:cNvSpPr txBox="1"/>
          <p:nvPr/>
        </p:nvSpPr>
        <p:spPr>
          <a:xfrm>
            <a:off x="1726747" y="1569597"/>
            <a:ext cx="1550167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Mac and Cheese with Toppings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Croutons, Pepperoni Pieces, Crispy Onions, Spring Onions, Barbecue Beans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A9B99-114E-35D9-DFF4-D8FF1D3DDF10}"/>
              </a:ext>
            </a:extLst>
          </p:cNvPr>
          <p:cNvSpPr txBox="1"/>
          <p:nvPr/>
        </p:nvSpPr>
        <p:spPr>
          <a:xfrm>
            <a:off x="3297395" y="1608861"/>
            <a:ext cx="17141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Crispy chicken and cheese bake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&amp; veg</a:t>
            </a:r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90F7BF57-B33D-1494-F8B5-BD6D6F8B095D}"/>
              </a:ext>
            </a:extLst>
          </p:cNvPr>
          <p:cNvSpPr/>
          <p:nvPr/>
        </p:nvSpPr>
        <p:spPr>
          <a:xfrm flipH="1">
            <a:off x="4684935" y="2115212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8EECD2-220E-536C-3803-41F83F85018B}"/>
              </a:ext>
            </a:extLst>
          </p:cNvPr>
          <p:cNvSpPr txBox="1"/>
          <p:nvPr/>
        </p:nvSpPr>
        <p:spPr>
          <a:xfrm>
            <a:off x="3266837" y="3162559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Vegetarian 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Spicy Rice and Rainbow Slaw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1534C8C1-3A00-9E61-C203-A1C5F6075D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49" y="3697173"/>
            <a:ext cx="476731" cy="458790"/>
          </a:xfrm>
          <a:prstGeom prst="rect">
            <a:avLst/>
          </a:prstGeom>
        </p:spPr>
      </p:pic>
      <p:sp>
        <p:nvSpPr>
          <p:cNvPr id="41" name="Freeform 23">
            <a:extLst>
              <a:ext uri="{FF2B5EF4-FFF2-40B4-BE49-F238E27FC236}">
                <a16:creationId xmlns:a16="http://schemas.microsoft.com/office/drawing/2014/main" id="{EBAAB250-428D-8542-DB68-1D1858451027}"/>
              </a:ext>
            </a:extLst>
          </p:cNvPr>
          <p:cNvSpPr/>
          <p:nvPr/>
        </p:nvSpPr>
        <p:spPr>
          <a:xfrm flipH="1">
            <a:off x="4692776" y="3703205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B611D18-068C-7FBB-9271-0216C9EA9E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38" y="1010874"/>
            <a:ext cx="535921" cy="60291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78897A-F94E-B5E3-FAB5-8C3952000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37" y="2613432"/>
            <a:ext cx="535921" cy="602912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578EFFB-93B9-9747-AC77-494676E7E3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08" y="3589602"/>
            <a:ext cx="476731" cy="45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8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blank weekly planner&#10;&#10;AI-generated content may be incorrect.">
            <a:extLst>
              <a:ext uri="{FF2B5EF4-FFF2-40B4-BE49-F238E27FC236}">
                <a16:creationId xmlns:a16="http://schemas.microsoft.com/office/drawing/2014/main" id="{22C12632-68BE-1362-BB0D-E0306262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0"/>
            <a:ext cx="990952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7177A-4A8D-4B3B-42D9-7CB2F3283384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F4651-19F8-99FD-6FF5-AE3D0899956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pasta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the day and filled jacket potatoes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3253F7-B05F-882C-5BE8-DB098DE2372A}"/>
              </a:ext>
            </a:extLst>
          </p:cNvPr>
          <p:cNvSpPr txBox="1"/>
          <p:nvPr/>
        </p:nvSpPr>
        <p:spPr>
          <a:xfrm>
            <a:off x="3061700" y="6155384"/>
            <a:ext cx="18317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Pizza slice £1.69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Large sausage roll £1.69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Bag of wedges £1.11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73F01-242A-8096-E74A-6F034E4F75F9}"/>
              </a:ext>
            </a:extLst>
          </p:cNvPr>
          <p:cNvSpPr txBox="1"/>
          <p:nvPr/>
        </p:nvSpPr>
        <p:spPr>
          <a:xfrm>
            <a:off x="3112776" y="5728533"/>
            <a:ext cx="1654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Main Meal £2.49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Main Meal Deal £2.75 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736E6A4-8434-BB96-21E0-59B361C57352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C13F32-D7BC-2ECA-A832-3D6DE0A7566C}"/>
              </a:ext>
            </a:extLst>
          </p:cNvPr>
          <p:cNvSpPr txBox="1"/>
          <p:nvPr/>
        </p:nvSpPr>
        <p:spPr>
          <a:xfrm>
            <a:off x="1726747" y="1291081"/>
            <a:ext cx="155016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Me</a:t>
            </a:r>
            <a:r>
              <a:rPr lang="en-GB" sz="1400" b="1" dirty="0" err="1">
                <a:solidFill>
                  <a:srgbClr val="201A3C"/>
                </a:solidFill>
                <a:latin typeface="Amasis MT Pro Black" panose="02040A04050005020304" pitchFamily="18" charset="0"/>
              </a:rPr>
              <a:t>atball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Sub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salad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50DF8D-F2E5-D42C-C56D-F94BEFC46536}"/>
              </a:ext>
            </a:extLst>
          </p:cNvPr>
          <p:cNvSpPr txBox="1"/>
          <p:nvPr/>
        </p:nvSpPr>
        <p:spPr>
          <a:xfrm>
            <a:off x="3311819" y="1185346"/>
            <a:ext cx="1567046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Classic Beef Lasagne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garlic bread and salad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F8B935-BD4F-748B-2415-FEB8E6577909}"/>
              </a:ext>
            </a:extLst>
          </p:cNvPr>
          <p:cNvSpPr txBox="1"/>
          <p:nvPr/>
        </p:nvSpPr>
        <p:spPr>
          <a:xfrm>
            <a:off x="4896533" y="1132584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Spicy Chicken Burger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wedges and salad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7276E1-0039-977B-1EF1-EE72F0F7731C}"/>
              </a:ext>
            </a:extLst>
          </p:cNvPr>
          <p:cNvSpPr txBox="1"/>
          <p:nvPr/>
        </p:nvSpPr>
        <p:spPr>
          <a:xfrm>
            <a:off x="6521157" y="1455677"/>
            <a:ext cx="169542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Tikka Masala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and naan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FFC8AE-828B-C757-9C9A-47E10647B87C}"/>
              </a:ext>
            </a:extLst>
          </p:cNvPr>
          <p:cNvSpPr txBox="1"/>
          <p:nvPr/>
        </p:nvSpPr>
        <p:spPr>
          <a:xfrm>
            <a:off x="8216585" y="1106415"/>
            <a:ext cx="1434799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Fish Fillet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Chips, Mushy Peas and Gravy or Curry Sauce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6378F6-3D2B-CBCA-FEE1-BDB2B680C0CA}"/>
              </a:ext>
            </a:extLst>
          </p:cNvPr>
          <p:cNvSpPr txBox="1"/>
          <p:nvPr/>
        </p:nvSpPr>
        <p:spPr>
          <a:xfrm>
            <a:off x="3297505" y="2832761"/>
            <a:ext cx="156704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Veggie Lasagne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With garlic bread and salad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2B68C4-F97A-7CA8-C04C-B0E41CA96721}"/>
              </a:ext>
            </a:extLst>
          </p:cNvPr>
          <p:cNvSpPr txBox="1"/>
          <p:nvPr/>
        </p:nvSpPr>
        <p:spPr>
          <a:xfrm>
            <a:off x="4865394" y="2811924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Vegetarian Burger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wedges and sala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d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B756C7-C83B-ABD0-CBBB-157883CFD5EE}"/>
              </a:ext>
            </a:extLst>
          </p:cNvPr>
          <p:cNvSpPr txBox="1"/>
          <p:nvPr/>
        </p:nvSpPr>
        <p:spPr>
          <a:xfrm>
            <a:off x="6484786" y="3015918"/>
            <a:ext cx="176816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Tikka Masala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Rice and naan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83308-5562-8CCD-C43E-4D460ACC3BB9}"/>
              </a:ext>
            </a:extLst>
          </p:cNvPr>
          <p:cNvSpPr txBox="1"/>
          <p:nvPr/>
        </p:nvSpPr>
        <p:spPr>
          <a:xfrm>
            <a:off x="3390484" y="4359263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53FB0EF3-EB15-438A-666F-E57DC0D1B1E9}"/>
              </a:ext>
            </a:extLst>
          </p:cNvPr>
          <p:cNvSpPr/>
          <p:nvPr/>
        </p:nvSpPr>
        <p:spPr>
          <a:xfrm flipH="1">
            <a:off x="7961969" y="2126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A73D04-95D6-21FC-898B-E7D9EE8EBBEE}"/>
              </a:ext>
            </a:extLst>
          </p:cNvPr>
          <p:cNvSpPr txBox="1"/>
          <p:nvPr/>
        </p:nvSpPr>
        <p:spPr>
          <a:xfrm>
            <a:off x="1728376" y="2801983"/>
            <a:ext cx="1536932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latin typeface="Amasis MT Pro Black"/>
                <a:ea typeface="Calibri" panose="020F0502020204030204"/>
                <a:cs typeface="Calibri" panose="020F0502020204030204"/>
              </a:rPr>
              <a:t>Veg &amp; Cheese Sub</a:t>
            </a:r>
          </a:p>
          <a:p>
            <a:pPr algn="ctr">
              <a:defRPr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With chips and salad</a:t>
            </a:r>
            <a:endParaRPr lang="en-GB" sz="1200" b="1" dirty="0">
              <a:solidFill>
                <a:srgbClr val="F49100"/>
              </a:solidFill>
              <a:ea typeface="Calibri"/>
              <a:cs typeface="Calibri"/>
            </a:endParaRPr>
          </a:p>
          <a:p>
            <a:pPr algn="ctr">
              <a:defRPr/>
            </a:pP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8B32E1-86B7-95D5-DE93-4CBBA201257A}"/>
              </a:ext>
            </a:extLst>
          </p:cNvPr>
          <p:cNvSpPr txBox="1"/>
          <p:nvPr/>
        </p:nvSpPr>
        <p:spPr>
          <a:xfrm>
            <a:off x="8252955" y="2762207"/>
            <a:ext cx="1500279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Sausage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choice of Peas, baked beans or curry sauce  </a:t>
            </a:r>
          </a:p>
        </p:txBody>
      </p:sp>
      <p:sp>
        <p:nvSpPr>
          <p:cNvPr id="63" name="Freeform 23">
            <a:extLst>
              <a:ext uri="{FF2B5EF4-FFF2-40B4-BE49-F238E27FC236}">
                <a16:creationId xmlns:a16="http://schemas.microsoft.com/office/drawing/2014/main" id="{20E0468E-10E4-2894-D771-C0094F425C50}"/>
              </a:ext>
            </a:extLst>
          </p:cNvPr>
          <p:cNvSpPr/>
          <p:nvPr/>
        </p:nvSpPr>
        <p:spPr>
          <a:xfrm flipH="1">
            <a:off x="7881536" y="3701133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Picture 65" descr="A picture containing text&#10;&#10;Description automatically generated">
            <a:extLst>
              <a:ext uri="{FF2B5EF4-FFF2-40B4-BE49-F238E27FC236}">
                <a16:creationId xmlns:a16="http://schemas.microsoft.com/office/drawing/2014/main" id="{F631B3C8-3157-6166-D59D-9D94E080D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48" y="3647646"/>
            <a:ext cx="476731" cy="458790"/>
          </a:xfrm>
          <a:prstGeom prst="rect">
            <a:avLst/>
          </a:prstGeom>
        </p:spPr>
      </p:pic>
      <p:sp>
        <p:nvSpPr>
          <p:cNvPr id="69" name="Freeform 23">
            <a:extLst>
              <a:ext uri="{FF2B5EF4-FFF2-40B4-BE49-F238E27FC236}">
                <a16:creationId xmlns:a16="http://schemas.microsoft.com/office/drawing/2014/main" id="{3238C65E-E316-1E29-488E-7AD7AE931CE6}"/>
              </a:ext>
            </a:extLst>
          </p:cNvPr>
          <p:cNvSpPr/>
          <p:nvPr/>
        </p:nvSpPr>
        <p:spPr>
          <a:xfrm flipH="1">
            <a:off x="3006561" y="475549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FCC3A8B8-3F6D-AC10-DC3F-3A0248D6A394}"/>
              </a:ext>
            </a:extLst>
          </p:cNvPr>
          <p:cNvGrpSpPr/>
          <p:nvPr/>
        </p:nvGrpSpPr>
        <p:grpSpPr>
          <a:xfrm>
            <a:off x="6120494" y="2186639"/>
            <a:ext cx="310453" cy="295716"/>
            <a:chOff x="0" y="184916"/>
            <a:chExt cx="3741232" cy="3636623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05CB9D8-648C-9EE1-D635-3531A9378647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6878FECF-A7A3-7DC2-BFC5-4CF0A5BD9C4F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5" name="Group 10">
              <a:extLst>
                <a:ext uri="{FF2B5EF4-FFF2-40B4-BE49-F238E27FC236}">
                  <a16:creationId xmlns:a16="http://schemas.microsoft.com/office/drawing/2014/main" id="{2A84DA96-9AC4-4887-D788-1498D0BD82C4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7" name="Freeform 11">
                <a:extLst>
                  <a:ext uri="{FF2B5EF4-FFF2-40B4-BE49-F238E27FC236}">
                    <a16:creationId xmlns:a16="http://schemas.microsoft.com/office/drawing/2014/main" id="{B046E60D-4F07-8922-092A-6BC30711D81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TextBox 12">
                <a:extLst>
                  <a:ext uri="{FF2B5EF4-FFF2-40B4-BE49-F238E27FC236}">
                    <a16:creationId xmlns:a16="http://schemas.microsoft.com/office/drawing/2014/main" id="{17BF36D8-4FE6-37B4-2003-5A5F332458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3">
              <a:extLst>
                <a:ext uri="{FF2B5EF4-FFF2-40B4-BE49-F238E27FC236}">
                  <a16:creationId xmlns:a16="http://schemas.microsoft.com/office/drawing/2014/main" id="{B4715AA9-AABB-9C7B-4B24-D4E1EC83BCA7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41" name="Freeform 14">
                <a:extLst>
                  <a:ext uri="{FF2B5EF4-FFF2-40B4-BE49-F238E27FC236}">
                    <a16:creationId xmlns:a16="http://schemas.microsoft.com/office/drawing/2014/main" id="{5AA3E365-3F39-9B72-CAF1-1D82485483F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FCCDC75A-3886-9FA0-2D3E-476072AE64B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3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D72D94BA-0CF9-F363-B0AE-F8D3C6163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99749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E9F41BD1-55BF-25E4-2841-DC1D1AE3D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950" y="2576789"/>
            <a:ext cx="738006" cy="43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18F37A7-B5A1-39E0-7159-4BB34F8C3F38}"/>
              </a:ext>
            </a:extLst>
          </p:cNvPr>
          <p:cNvSpPr txBox="1"/>
          <p:nvPr/>
        </p:nvSpPr>
        <p:spPr>
          <a:xfrm>
            <a:off x="1789282" y="4326613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28BE5A-254F-CED7-3B48-AF5B20007306}"/>
              </a:ext>
            </a:extLst>
          </p:cNvPr>
          <p:cNvSpPr txBox="1"/>
          <p:nvPr/>
        </p:nvSpPr>
        <p:spPr>
          <a:xfrm>
            <a:off x="8216585" y="4382280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F3CD214-D7DD-378A-A037-5C2BAC785E79}"/>
              </a:ext>
            </a:extLst>
          </p:cNvPr>
          <p:cNvSpPr txBox="1"/>
          <p:nvPr/>
        </p:nvSpPr>
        <p:spPr>
          <a:xfrm>
            <a:off x="6504446" y="4390712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FFBD7D-F71E-AC6A-B4FB-593A041DC243}"/>
              </a:ext>
            </a:extLst>
          </p:cNvPr>
          <p:cNvSpPr txBox="1"/>
          <p:nvPr/>
        </p:nvSpPr>
        <p:spPr>
          <a:xfrm>
            <a:off x="4845432" y="4359263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pic>
        <p:nvPicPr>
          <p:cNvPr id="53" name="Picture 52" descr="A picture containing text&#10;&#10;Description automatically generated">
            <a:extLst>
              <a:ext uri="{FF2B5EF4-FFF2-40B4-BE49-F238E27FC236}">
                <a16:creationId xmlns:a16="http://schemas.microsoft.com/office/drawing/2014/main" id="{8A22A390-9571-07BF-FF17-87B64D8B9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75" y="3594861"/>
            <a:ext cx="476731" cy="458790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755EDB02-96B1-EBE5-90C4-48DB02341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29" y="3671387"/>
            <a:ext cx="476731" cy="45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45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0671a9072849d219ff41260d80cde4c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c92aee4f736b14dc762fcc0d04dea306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Type xmlns="cc315347-6dc2-4f31-871c-4fac13c8e90b">Menus</Document_x0020_Type>
    <NOTES xmlns="cc315347-6dc2-4f31-871c-4fac13c8e90b" xsi:nil="true"/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Tags xmlns="cc315347-6dc2-4f31-871c-4fac13c8e90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FAC689-CC95-4C0E-95B9-408FEF9B8D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7F70F4-AC20-4262-B039-ED8451DB711E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cfcc8f99-6edd-417c-8b08-e4af51aa64dc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93f07fc0-f3cc-4d0b-9a4f-54b5dee9d132"/>
    <ds:schemaRef ds:uri="http://purl.org/dc/terms/"/>
    <ds:schemaRef ds:uri="cc315347-6dc2-4f31-871c-4fac13c8e90b"/>
    <ds:schemaRef ds:uri="abd9c013-afd4-4605-a7aa-45ecbe72d026"/>
  </ds:schemaRefs>
</ds:datastoreItem>
</file>

<file path=customXml/itemProps3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1998</TotalTime>
  <Words>475</Words>
  <Application>Microsoft Office PowerPoint</Application>
  <PresentationFormat>A4 Paper (210x297 mm)</PresentationFormat>
  <Paragraphs>115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Amasis MT Pro Black</vt:lpstr>
      <vt:lpstr>Amasis MT Pro Medium</vt:lpstr>
      <vt:lpstr>Aptos</vt:lpstr>
      <vt:lpstr>Arial</vt:lpstr>
      <vt:lpstr>Calibri</vt:lpstr>
      <vt:lpstr>Calibri Light</vt:lpstr>
      <vt:lpstr>Campaign Thin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5651-HaywoodAcademy</cp:lastModifiedBy>
  <cp:revision>37</cp:revision>
  <dcterms:created xsi:type="dcterms:W3CDTF">2023-01-19T15:41:07Z</dcterms:created>
  <dcterms:modified xsi:type="dcterms:W3CDTF">2026-09-16T13:05:50Z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  <property fmtid="{D5CDD505-2E9C-101B-9397-08002B2CF9AE}" pid="3" name="MediaServiceImageTags">
    <vt:lpwstr/>
  </property>
</Properties>
</file>